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373" r:id="rId6"/>
    <p:sldId id="371" r:id="rId7"/>
    <p:sldId id="412" r:id="rId8"/>
    <p:sldId id="430" r:id="rId9"/>
    <p:sldId id="429" r:id="rId10"/>
    <p:sldId id="431" r:id="rId11"/>
    <p:sldId id="432" r:id="rId12"/>
    <p:sldId id="433" r:id="rId13"/>
    <p:sldId id="420" r:id="rId14"/>
    <p:sldId id="424" r:id="rId15"/>
    <p:sldId id="426" r:id="rId16"/>
    <p:sldId id="428" r:id="rId17"/>
    <p:sldId id="422" r:id="rId18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488"/>
    <a:srgbClr val="E46C0A"/>
    <a:srgbClr val="3F4790"/>
    <a:srgbClr val="F88012"/>
    <a:srgbClr val="006600"/>
    <a:srgbClr val="F392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E6D31A-3B6F-49B4-A0F0-CEE7D4AF56A8}" v="16" dt="2021-04-28T19:06:25.312"/>
  </p1510:revLst>
</p1510:revInfo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Estilo com Tema 1 - Ênfas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660"/>
  </p:normalViewPr>
  <p:slideViewPr>
    <p:cSldViewPr>
      <p:cViewPr varScale="1">
        <p:scale>
          <a:sx n="81" d="100"/>
          <a:sy n="81" d="100"/>
        </p:scale>
        <p:origin x="117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Caixeta Queiroz Garcia" userId="312a9fd118a3652d" providerId="LiveId" clId="{092D9CA1-AB79-420D-A701-D0BC9392EAAF}"/>
    <pc:docChg chg="undo custSel addSld delSld modSld sldOrd">
      <pc:chgData name="Daniel Caixeta Queiroz Garcia" userId="312a9fd118a3652d" providerId="LiveId" clId="{092D9CA1-AB79-420D-A701-D0BC9392EAAF}" dt="2021-04-22T14:38:50.164" v="289" actId="6549"/>
      <pc:docMkLst>
        <pc:docMk/>
      </pc:docMkLst>
      <pc:sldChg chg="modSp mod">
        <pc:chgData name="Daniel Caixeta Queiroz Garcia" userId="312a9fd118a3652d" providerId="LiveId" clId="{092D9CA1-AB79-420D-A701-D0BC9392EAAF}" dt="2021-04-22T14:06:02.853" v="75" actId="20577"/>
        <pc:sldMkLst>
          <pc:docMk/>
          <pc:sldMk cId="0" sldId="256"/>
        </pc:sldMkLst>
        <pc:spChg chg="mod">
          <ac:chgData name="Daniel Caixeta Queiroz Garcia" userId="312a9fd118a3652d" providerId="LiveId" clId="{092D9CA1-AB79-420D-A701-D0BC9392EAAF}" dt="2021-04-22T14:06:02.853" v="75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Daniel Caixeta Queiroz Garcia" userId="312a9fd118a3652d" providerId="LiveId" clId="{092D9CA1-AB79-420D-A701-D0BC9392EAAF}" dt="2021-04-22T14:06:16.301" v="76" actId="47"/>
        <pc:sldMkLst>
          <pc:docMk/>
          <pc:sldMk cId="0" sldId="259"/>
        </pc:sldMkLst>
      </pc:sldChg>
      <pc:sldChg chg="del">
        <pc:chgData name="Daniel Caixeta Queiroz Garcia" userId="312a9fd118a3652d" providerId="LiveId" clId="{092D9CA1-AB79-420D-A701-D0BC9392EAAF}" dt="2021-04-22T14:23:13.710" v="206" actId="47"/>
        <pc:sldMkLst>
          <pc:docMk/>
          <pc:sldMk cId="125581616" sldId="353"/>
        </pc:sldMkLst>
      </pc:sldChg>
      <pc:sldChg chg="modSp mod">
        <pc:chgData name="Daniel Caixeta Queiroz Garcia" userId="312a9fd118a3652d" providerId="LiveId" clId="{092D9CA1-AB79-420D-A701-D0BC9392EAAF}" dt="2021-04-22T14:06:28.908" v="110" actId="20577"/>
        <pc:sldMkLst>
          <pc:docMk/>
          <pc:sldMk cId="2789228517" sldId="371"/>
        </pc:sldMkLst>
        <pc:spChg chg="mod">
          <ac:chgData name="Daniel Caixeta Queiroz Garcia" userId="312a9fd118a3652d" providerId="LiveId" clId="{092D9CA1-AB79-420D-A701-D0BC9392EAAF}" dt="2021-04-22T14:06:28.908" v="110" actId="20577"/>
          <ac:spMkLst>
            <pc:docMk/>
            <pc:sldMk cId="2789228517" sldId="371"/>
            <ac:spMk id="2" creationId="{00000000-0000-0000-0000-000000000000}"/>
          </ac:spMkLst>
        </pc:spChg>
      </pc:sldChg>
      <pc:sldChg chg="modSp mod">
        <pc:chgData name="Daniel Caixeta Queiroz Garcia" userId="312a9fd118a3652d" providerId="LiveId" clId="{092D9CA1-AB79-420D-A701-D0BC9392EAAF}" dt="2021-04-22T14:15:50.933" v="203" actId="20577"/>
        <pc:sldMkLst>
          <pc:docMk/>
          <pc:sldMk cId="2053328787" sldId="373"/>
        </pc:sldMkLst>
        <pc:spChg chg="mod">
          <ac:chgData name="Daniel Caixeta Queiroz Garcia" userId="312a9fd118a3652d" providerId="LiveId" clId="{092D9CA1-AB79-420D-A701-D0BC9392EAAF}" dt="2021-04-22T14:15:50.933" v="203" actId="20577"/>
          <ac:spMkLst>
            <pc:docMk/>
            <pc:sldMk cId="2053328787" sldId="373"/>
            <ac:spMk id="3" creationId="{5D1695F6-D976-47B4-9B94-F162833AD7EA}"/>
          </ac:spMkLst>
        </pc:spChg>
      </pc:sldChg>
      <pc:sldChg chg="del">
        <pc:chgData name="Daniel Caixeta Queiroz Garcia" userId="312a9fd118a3652d" providerId="LiveId" clId="{092D9CA1-AB79-420D-A701-D0BC9392EAAF}" dt="2021-04-22T14:06:16.301" v="76" actId="47"/>
        <pc:sldMkLst>
          <pc:docMk/>
          <pc:sldMk cId="1539939856" sldId="394"/>
        </pc:sldMkLst>
      </pc:sldChg>
      <pc:sldChg chg="del">
        <pc:chgData name="Daniel Caixeta Queiroz Garcia" userId="312a9fd118a3652d" providerId="LiveId" clId="{092D9CA1-AB79-420D-A701-D0BC9392EAAF}" dt="2021-04-22T14:06:16.301" v="76" actId="47"/>
        <pc:sldMkLst>
          <pc:docMk/>
          <pc:sldMk cId="3465337020" sldId="395"/>
        </pc:sldMkLst>
      </pc:sldChg>
      <pc:sldChg chg="del">
        <pc:chgData name="Daniel Caixeta Queiroz Garcia" userId="312a9fd118a3652d" providerId="LiveId" clId="{092D9CA1-AB79-420D-A701-D0BC9392EAAF}" dt="2021-04-22T14:06:16.301" v="76" actId="47"/>
        <pc:sldMkLst>
          <pc:docMk/>
          <pc:sldMk cId="2146043728" sldId="396"/>
        </pc:sldMkLst>
      </pc:sldChg>
      <pc:sldChg chg="del">
        <pc:chgData name="Daniel Caixeta Queiroz Garcia" userId="312a9fd118a3652d" providerId="LiveId" clId="{092D9CA1-AB79-420D-A701-D0BC9392EAAF}" dt="2021-04-22T14:06:16.301" v="76" actId="47"/>
        <pc:sldMkLst>
          <pc:docMk/>
          <pc:sldMk cId="3077961464" sldId="397"/>
        </pc:sldMkLst>
      </pc:sldChg>
      <pc:sldChg chg="del">
        <pc:chgData name="Daniel Caixeta Queiroz Garcia" userId="312a9fd118a3652d" providerId="LiveId" clId="{092D9CA1-AB79-420D-A701-D0BC9392EAAF}" dt="2021-04-22T14:06:16.301" v="76" actId="47"/>
        <pc:sldMkLst>
          <pc:docMk/>
          <pc:sldMk cId="7652850" sldId="398"/>
        </pc:sldMkLst>
      </pc:sldChg>
      <pc:sldChg chg="del">
        <pc:chgData name="Daniel Caixeta Queiroz Garcia" userId="312a9fd118a3652d" providerId="LiveId" clId="{092D9CA1-AB79-420D-A701-D0BC9392EAAF}" dt="2021-04-22T14:06:16.301" v="76" actId="47"/>
        <pc:sldMkLst>
          <pc:docMk/>
          <pc:sldMk cId="3709648818" sldId="399"/>
        </pc:sldMkLst>
      </pc:sldChg>
      <pc:sldChg chg="del">
        <pc:chgData name="Daniel Caixeta Queiroz Garcia" userId="312a9fd118a3652d" providerId="LiveId" clId="{092D9CA1-AB79-420D-A701-D0BC9392EAAF}" dt="2021-04-22T14:09:28.980" v="113" actId="47"/>
        <pc:sldMkLst>
          <pc:docMk/>
          <pc:sldMk cId="832148450" sldId="400"/>
        </pc:sldMkLst>
      </pc:sldChg>
      <pc:sldChg chg="del">
        <pc:chgData name="Daniel Caixeta Queiroz Garcia" userId="312a9fd118a3652d" providerId="LiveId" clId="{092D9CA1-AB79-420D-A701-D0BC9392EAAF}" dt="2021-04-22T14:23:13.710" v="206" actId="47"/>
        <pc:sldMkLst>
          <pc:docMk/>
          <pc:sldMk cId="1490706780" sldId="401"/>
        </pc:sldMkLst>
      </pc:sldChg>
      <pc:sldChg chg="modSp mod ord">
        <pc:chgData name="Daniel Caixeta Queiroz Garcia" userId="312a9fd118a3652d" providerId="LiveId" clId="{092D9CA1-AB79-420D-A701-D0BC9392EAAF}" dt="2021-04-22T14:10:42.070" v="124" actId="20577"/>
        <pc:sldMkLst>
          <pc:docMk/>
          <pc:sldMk cId="218854008" sldId="404"/>
        </pc:sldMkLst>
        <pc:spChg chg="mod">
          <ac:chgData name="Daniel Caixeta Queiroz Garcia" userId="312a9fd118a3652d" providerId="LiveId" clId="{092D9CA1-AB79-420D-A701-D0BC9392EAAF}" dt="2021-04-22T14:10:42.070" v="124" actId="20577"/>
          <ac:spMkLst>
            <pc:docMk/>
            <pc:sldMk cId="218854008" sldId="404"/>
            <ac:spMk id="3" creationId="{0A165FD5-49EE-4132-8A82-E01BB84999C8}"/>
          </ac:spMkLst>
        </pc:spChg>
      </pc:sldChg>
      <pc:sldChg chg="del">
        <pc:chgData name="Daniel Caixeta Queiroz Garcia" userId="312a9fd118a3652d" providerId="LiveId" clId="{092D9CA1-AB79-420D-A701-D0BC9392EAAF}" dt="2021-04-22T14:23:13.710" v="206" actId="47"/>
        <pc:sldMkLst>
          <pc:docMk/>
          <pc:sldMk cId="1345450257" sldId="409"/>
        </pc:sldMkLst>
      </pc:sldChg>
      <pc:sldChg chg="del">
        <pc:chgData name="Daniel Caixeta Queiroz Garcia" userId="312a9fd118a3652d" providerId="LiveId" clId="{092D9CA1-AB79-420D-A701-D0BC9392EAAF}" dt="2021-04-22T14:23:13.710" v="206" actId="47"/>
        <pc:sldMkLst>
          <pc:docMk/>
          <pc:sldMk cId="1937823573" sldId="410"/>
        </pc:sldMkLst>
      </pc:sldChg>
      <pc:sldChg chg="del">
        <pc:chgData name="Daniel Caixeta Queiroz Garcia" userId="312a9fd118a3652d" providerId="LiveId" clId="{092D9CA1-AB79-420D-A701-D0BC9392EAAF}" dt="2021-04-22T14:23:13.710" v="206" actId="47"/>
        <pc:sldMkLst>
          <pc:docMk/>
          <pc:sldMk cId="2269962667" sldId="411"/>
        </pc:sldMkLst>
      </pc:sldChg>
      <pc:sldChg chg="modSp mod">
        <pc:chgData name="Daniel Caixeta Queiroz Garcia" userId="312a9fd118a3652d" providerId="LiveId" clId="{092D9CA1-AB79-420D-A701-D0BC9392EAAF}" dt="2021-04-22T14:38:50.164" v="289" actId="6549"/>
        <pc:sldMkLst>
          <pc:docMk/>
          <pc:sldMk cId="1246081823" sldId="412"/>
        </pc:sldMkLst>
        <pc:spChg chg="mod">
          <ac:chgData name="Daniel Caixeta Queiroz Garcia" userId="312a9fd118a3652d" providerId="LiveId" clId="{092D9CA1-AB79-420D-A701-D0BC9392EAAF}" dt="2021-04-22T14:06:37.210" v="111"/>
          <ac:spMkLst>
            <pc:docMk/>
            <pc:sldMk cId="1246081823" sldId="412"/>
            <ac:spMk id="2" creationId="{3338449A-A831-4085-BA96-326608BB2777}"/>
          </ac:spMkLst>
        </pc:spChg>
        <pc:spChg chg="mod">
          <ac:chgData name="Daniel Caixeta Queiroz Garcia" userId="312a9fd118a3652d" providerId="LiveId" clId="{092D9CA1-AB79-420D-A701-D0BC9392EAAF}" dt="2021-04-22T14:38:50.164" v="289" actId="6549"/>
          <ac:spMkLst>
            <pc:docMk/>
            <pc:sldMk cId="1246081823" sldId="412"/>
            <ac:spMk id="3" creationId="{9CF2ACB1-1DEE-47AF-81DB-F928B512D938}"/>
          </ac:spMkLst>
        </pc:spChg>
      </pc:sldChg>
      <pc:sldChg chg="del">
        <pc:chgData name="Daniel Caixeta Queiroz Garcia" userId="312a9fd118a3652d" providerId="LiveId" clId="{092D9CA1-AB79-420D-A701-D0BC9392EAAF}" dt="2021-04-22T14:23:13.710" v="206" actId="47"/>
        <pc:sldMkLst>
          <pc:docMk/>
          <pc:sldMk cId="3624536295" sldId="413"/>
        </pc:sldMkLst>
      </pc:sldChg>
      <pc:sldChg chg="del">
        <pc:chgData name="Daniel Caixeta Queiroz Garcia" userId="312a9fd118a3652d" providerId="LiveId" clId="{092D9CA1-AB79-420D-A701-D0BC9392EAAF}" dt="2021-04-22T14:06:16.301" v="76" actId="47"/>
        <pc:sldMkLst>
          <pc:docMk/>
          <pc:sldMk cId="1373106328" sldId="415"/>
        </pc:sldMkLst>
      </pc:sldChg>
      <pc:sldChg chg="del">
        <pc:chgData name="Daniel Caixeta Queiroz Garcia" userId="312a9fd118a3652d" providerId="LiveId" clId="{092D9CA1-AB79-420D-A701-D0BC9392EAAF}" dt="2021-04-22T14:06:16.301" v="76" actId="47"/>
        <pc:sldMkLst>
          <pc:docMk/>
          <pc:sldMk cId="1535331723" sldId="416"/>
        </pc:sldMkLst>
      </pc:sldChg>
      <pc:sldChg chg="del">
        <pc:chgData name="Daniel Caixeta Queiroz Garcia" userId="312a9fd118a3652d" providerId="LiveId" clId="{092D9CA1-AB79-420D-A701-D0BC9392EAAF}" dt="2021-04-22T14:10:45.868" v="125" actId="47"/>
        <pc:sldMkLst>
          <pc:docMk/>
          <pc:sldMk cId="2177984428" sldId="418"/>
        </pc:sldMkLst>
      </pc:sldChg>
      <pc:sldChg chg="del">
        <pc:chgData name="Daniel Caixeta Queiroz Garcia" userId="312a9fd118a3652d" providerId="LiveId" clId="{092D9CA1-AB79-420D-A701-D0BC9392EAAF}" dt="2021-04-22T14:23:13.710" v="206" actId="47"/>
        <pc:sldMkLst>
          <pc:docMk/>
          <pc:sldMk cId="1728999920" sldId="419"/>
        </pc:sldMkLst>
      </pc:sldChg>
      <pc:sldChg chg="del">
        <pc:chgData name="Daniel Caixeta Queiroz Garcia" userId="312a9fd118a3652d" providerId="LiveId" clId="{092D9CA1-AB79-420D-A701-D0BC9392EAAF}" dt="2021-04-22T14:10:45.868" v="125" actId="47"/>
        <pc:sldMkLst>
          <pc:docMk/>
          <pc:sldMk cId="675995657" sldId="421"/>
        </pc:sldMkLst>
      </pc:sldChg>
      <pc:sldChg chg="addSp delSp modSp mod">
        <pc:chgData name="Daniel Caixeta Queiroz Garcia" userId="312a9fd118a3652d" providerId="LiveId" clId="{092D9CA1-AB79-420D-A701-D0BC9392EAAF}" dt="2021-04-22T14:11:52.242" v="129" actId="962"/>
        <pc:sldMkLst>
          <pc:docMk/>
          <pc:sldMk cId="730884262" sldId="424"/>
        </pc:sldMkLst>
        <pc:spChg chg="mod">
          <ac:chgData name="Daniel Caixeta Queiroz Garcia" userId="312a9fd118a3652d" providerId="LiveId" clId="{092D9CA1-AB79-420D-A701-D0BC9392EAAF}" dt="2021-04-22T14:10:32.245" v="121" actId="1035"/>
          <ac:spMkLst>
            <pc:docMk/>
            <pc:sldMk cId="730884262" sldId="424"/>
            <ac:spMk id="6" creationId="{2F98D8C2-215C-4FD7-AA3E-23341E718B7D}"/>
          </ac:spMkLst>
        </pc:spChg>
        <pc:picChg chg="add mod">
          <ac:chgData name="Daniel Caixeta Queiroz Garcia" userId="312a9fd118a3652d" providerId="LiveId" clId="{092D9CA1-AB79-420D-A701-D0BC9392EAAF}" dt="2021-04-22T14:11:52.242" v="129" actId="962"/>
          <ac:picMkLst>
            <pc:docMk/>
            <pc:sldMk cId="730884262" sldId="424"/>
            <ac:picMk id="4" creationId="{320C501F-4CF1-4642-BE5D-11F8152A536A}"/>
          </ac:picMkLst>
        </pc:picChg>
        <pc:picChg chg="del">
          <ac:chgData name="Daniel Caixeta Queiroz Garcia" userId="312a9fd118a3652d" providerId="LiveId" clId="{092D9CA1-AB79-420D-A701-D0BC9392EAAF}" dt="2021-04-22T14:11:40.550" v="126" actId="478"/>
          <ac:picMkLst>
            <pc:docMk/>
            <pc:sldMk cId="730884262" sldId="424"/>
            <ac:picMk id="5" creationId="{43039A91-09B3-44FC-8831-28CBD4EC4B0E}"/>
          </ac:picMkLst>
        </pc:picChg>
      </pc:sldChg>
      <pc:sldChg chg="addSp delSp modSp add mod">
        <pc:chgData name="Daniel Caixeta Queiroz Garcia" userId="312a9fd118a3652d" providerId="LiveId" clId="{092D9CA1-AB79-420D-A701-D0BC9392EAAF}" dt="2021-04-22T14:22:52.069" v="205" actId="20577"/>
        <pc:sldMkLst>
          <pc:docMk/>
          <pc:sldMk cId="4022041663" sldId="425"/>
        </pc:sldMkLst>
        <pc:spChg chg="mod">
          <ac:chgData name="Daniel Caixeta Queiroz Garcia" userId="312a9fd118a3652d" providerId="LiveId" clId="{092D9CA1-AB79-420D-A701-D0BC9392EAAF}" dt="2021-04-22T14:14:39.571" v="137" actId="1035"/>
          <ac:spMkLst>
            <pc:docMk/>
            <pc:sldMk cId="4022041663" sldId="425"/>
            <ac:spMk id="2" creationId="{BAF2F0A1-994B-4011-80F4-5F900779C235}"/>
          </ac:spMkLst>
        </pc:spChg>
        <pc:spChg chg="mod">
          <ac:chgData name="Daniel Caixeta Queiroz Garcia" userId="312a9fd118a3652d" providerId="LiveId" clId="{092D9CA1-AB79-420D-A701-D0BC9392EAAF}" dt="2021-04-22T14:22:52.069" v="205" actId="20577"/>
          <ac:spMkLst>
            <pc:docMk/>
            <pc:sldMk cId="4022041663" sldId="425"/>
            <ac:spMk id="3" creationId="{0A165FD5-49EE-4132-8A82-E01BB84999C8}"/>
          </ac:spMkLst>
        </pc:spChg>
        <pc:picChg chg="add mod modCrop">
          <ac:chgData name="Daniel Caixeta Queiroz Garcia" userId="312a9fd118a3652d" providerId="LiveId" clId="{092D9CA1-AB79-420D-A701-D0BC9392EAAF}" dt="2021-04-22T14:15:27.724" v="152" actId="1036"/>
          <ac:picMkLst>
            <pc:docMk/>
            <pc:sldMk cId="4022041663" sldId="425"/>
            <ac:picMk id="5" creationId="{476F9A9E-8968-4771-9309-73E85025C09F}"/>
          </ac:picMkLst>
        </pc:picChg>
        <pc:picChg chg="del">
          <ac:chgData name="Daniel Caixeta Queiroz Garcia" userId="312a9fd118a3652d" providerId="LiveId" clId="{092D9CA1-AB79-420D-A701-D0BC9392EAAF}" dt="2021-04-22T14:14:43.813" v="138" actId="478"/>
          <ac:picMkLst>
            <pc:docMk/>
            <pc:sldMk cId="4022041663" sldId="425"/>
            <ac:picMk id="6" creationId="{C351CBC8-3CDD-4EF2-9B1A-D0162B1BF253}"/>
          </ac:picMkLst>
        </pc:picChg>
      </pc:sldChg>
      <pc:sldChg chg="modSp add mod ord">
        <pc:chgData name="Daniel Caixeta Queiroz Garcia" userId="312a9fd118a3652d" providerId="LiveId" clId="{092D9CA1-AB79-420D-A701-D0BC9392EAAF}" dt="2021-04-22T14:25:28.625" v="233"/>
        <pc:sldMkLst>
          <pc:docMk/>
          <pc:sldMk cId="3171197094" sldId="426"/>
        </pc:sldMkLst>
        <pc:spChg chg="mod">
          <ac:chgData name="Daniel Caixeta Queiroz Garcia" userId="312a9fd118a3652d" providerId="LiveId" clId="{092D9CA1-AB79-420D-A701-D0BC9392EAAF}" dt="2021-04-22T14:25:24.508" v="231" actId="20577"/>
          <ac:spMkLst>
            <pc:docMk/>
            <pc:sldMk cId="3171197094" sldId="426"/>
            <ac:spMk id="2" creationId="{00000000-0000-0000-0000-000000000000}"/>
          </ac:spMkLst>
        </pc:spChg>
      </pc:sldChg>
      <pc:sldChg chg="new del">
        <pc:chgData name="Daniel Caixeta Queiroz Garcia" userId="312a9fd118a3652d" providerId="LiveId" clId="{092D9CA1-AB79-420D-A701-D0BC9392EAAF}" dt="2021-04-22T14:25:35.656" v="236" actId="47"/>
        <pc:sldMkLst>
          <pc:docMk/>
          <pc:sldMk cId="3350638931" sldId="427"/>
        </pc:sldMkLst>
      </pc:sldChg>
      <pc:sldChg chg="addSp delSp modSp add mod">
        <pc:chgData name="Daniel Caixeta Queiroz Garcia" userId="312a9fd118a3652d" providerId="LiveId" clId="{092D9CA1-AB79-420D-A701-D0BC9392EAAF}" dt="2021-04-22T14:32:53.676" v="281" actId="1035"/>
        <pc:sldMkLst>
          <pc:docMk/>
          <pc:sldMk cId="744284266" sldId="428"/>
        </pc:sldMkLst>
        <pc:spChg chg="mod">
          <ac:chgData name="Daniel Caixeta Queiroz Garcia" userId="312a9fd118a3652d" providerId="LiveId" clId="{092D9CA1-AB79-420D-A701-D0BC9392EAAF}" dt="2021-04-22T14:32:51.980" v="278" actId="1036"/>
          <ac:spMkLst>
            <pc:docMk/>
            <pc:sldMk cId="744284266" sldId="428"/>
            <ac:spMk id="2" creationId="{BAF2F0A1-994B-4011-80F4-5F900779C235}"/>
          </ac:spMkLst>
        </pc:spChg>
        <pc:spChg chg="mod">
          <ac:chgData name="Daniel Caixeta Queiroz Garcia" userId="312a9fd118a3652d" providerId="LiveId" clId="{092D9CA1-AB79-420D-A701-D0BC9392EAAF}" dt="2021-04-22T14:31:39.494" v="267" actId="20577"/>
          <ac:spMkLst>
            <pc:docMk/>
            <pc:sldMk cId="744284266" sldId="428"/>
            <ac:spMk id="3" creationId="{0A165FD5-49EE-4132-8A82-E01BB84999C8}"/>
          </ac:spMkLst>
        </pc:spChg>
        <pc:picChg chg="del">
          <ac:chgData name="Daniel Caixeta Queiroz Garcia" userId="312a9fd118a3652d" providerId="LiveId" clId="{092D9CA1-AB79-420D-A701-D0BC9392EAAF}" dt="2021-04-22T14:30:19.461" v="261" actId="478"/>
          <ac:picMkLst>
            <pc:docMk/>
            <pc:sldMk cId="744284266" sldId="428"/>
            <ac:picMk id="5" creationId="{476F9A9E-8968-4771-9309-73E85025C09F}"/>
          </ac:picMkLst>
        </pc:picChg>
        <pc:picChg chg="add mod">
          <ac:chgData name="Daniel Caixeta Queiroz Garcia" userId="312a9fd118a3652d" providerId="LiveId" clId="{092D9CA1-AB79-420D-A701-D0BC9392EAAF}" dt="2021-04-22T14:32:53.676" v="281" actId="1035"/>
          <ac:picMkLst>
            <pc:docMk/>
            <pc:sldMk cId="744284266" sldId="428"/>
            <ac:picMk id="6" creationId="{D0520646-EFBA-43A0-A52B-649540FF3C6F}"/>
          </ac:picMkLst>
        </pc:picChg>
      </pc:sldChg>
    </pc:docChg>
  </pc:docChgLst>
  <pc:docChgLst>
    <pc:chgData name="Daniel Caixeta Queiroz Garcia" userId="312a9fd118a3652d" providerId="LiveId" clId="{CE26573D-518C-4DC1-ACA1-8051320D65F7}"/>
    <pc:docChg chg="custSel addSld delSld modSld sldOrd">
      <pc:chgData name="Daniel Caixeta Queiroz Garcia" userId="312a9fd118a3652d" providerId="LiveId" clId="{CE26573D-518C-4DC1-ACA1-8051320D65F7}" dt="2020-09-03T12:52:12.138" v="185" actId="47"/>
      <pc:docMkLst>
        <pc:docMk/>
      </pc:docMkLst>
      <pc:sldChg chg="modSp mod">
        <pc:chgData name="Daniel Caixeta Queiroz Garcia" userId="312a9fd118a3652d" providerId="LiveId" clId="{CE26573D-518C-4DC1-ACA1-8051320D65F7}" dt="2020-09-03T12:30:15.238" v="43" actId="20577"/>
        <pc:sldMkLst>
          <pc:docMk/>
          <pc:sldMk cId="2053328787" sldId="373"/>
        </pc:sldMkLst>
        <pc:spChg chg="mod">
          <ac:chgData name="Daniel Caixeta Queiroz Garcia" userId="312a9fd118a3652d" providerId="LiveId" clId="{CE26573D-518C-4DC1-ACA1-8051320D65F7}" dt="2020-09-03T12:30:15.238" v="43" actId="20577"/>
          <ac:spMkLst>
            <pc:docMk/>
            <pc:sldMk cId="2053328787" sldId="373"/>
            <ac:spMk id="3" creationId="{5D1695F6-D976-47B4-9B94-F162833AD7EA}"/>
          </ac:spMkLst>
        </pc:spChg>
      </pc:sldChg>
      <pc:sldChg chg="addSp modSp mod">
        <pc:chgData name="Daniel Caixeta Queiroz Garcia" userId="312a9fd118a3652d" providerId="LiveId" clId="{CE26573D-518C-4DC1-ACA1-8051320D65F7}" dt="2020-09-03T12:29:16.544" v="21" actId="1038"/>
        <pc:sldMkLst>
          <pc:docMk/>
          <pc:sldMk cId="7652850" sldId="398"/>
        </pc:sldMkLst>
        <pc:spChg chg="add mod">
          <ac:chgData name="Daniel Caixeta Queiroz Garcia" userId="312a9fd118a3652d" providerId="LiveId" clId="{CE26573D-518C-4DC1-ACA1-8051320D65F7}" dt="2020-09-03T12:29:16.544" v="21" actId="1038"/>
          <ac:spMkLst>
            <pc:docMk/>
            <pc:sldMk cId="7652850" sldId="398"/>
            <ac:spMk id="6" creationId="{53371E63-A5EC-4494-B037-9F8D8D59DCAD}"/>
          </ac:spMkLst>
        </pc:spChg>
        <pc:picChg chg="mod">
          <ac:chgData name="Daniel Caixeta Queiroz Garcia" userId="312a9fd118a3652d" providerId="LiveId" clId="{CE26573D-518C-4DC1-ACA1-8051320D65F7}" dt="2020-09-03T12:29:05.557" v="19" actId="1036"/>
          <ac:picMkLst>
            <pc:docMk/>
            <pc:sldMk cId="7652850" sldId="398"/>
            <ac:picMk id="5" creationId="{627A1C13-E981-4DA0-88B1-77BAC7061C8C}"/>
          </ac:picMkLst>
        </pc:picChg>
      </pc:sldChg>
      <pc:sldChg chg="modSp mod">
        <pc:chgData name="Daniel Caixeta Queiroz Garcia" userId="312a9fd118a3652d" providerId="LiveId" clId="{CE26573D-518C-4DC1-ACA1-8051320D65F7}" dt="2020-09-03T12:46:14.214" v="134" actId="20577"/>
        <pc:sldMkLst>
          <pc:docMk/>
          <pc:sldMk cId="1373106328" sldId="415"/>
        </pc:sldMkLst>
        <pc:spChg chg="mod">
          <ac:chgData name="Daniel Caixeta Queiroz Garcia" userId="312a9fd118a3652d" providerId="LiveId" clId="{CE26573D-518C-4DC1-ACA1-8051320D65F7}" dt="2020-09-03T12:46:14.214" v="134" actId="20577"/>
          <ac:spMkLst>
            <pc:docMk/>
            <pc:sldMk cId="1373106328" sldId="415"/>
            <ac:spMk id="2" creationId="{BAF2F0A1-994B-4011-80F4-5F900779C235}"/>
          </ac:spMkLst>
        </pc:spChg>
      </pc:sldChg>
      <pc:sldChg chg="modSp add mod ord">
        <pc:chgData name="Daniel Caixeta Queiroz Garcia" userId="312a9fd118a3652d" providerId="LiveId" clId="{CE26573D-518C-4DC1-ACA1-8051320D65F7}" dt="2020-09-03T12:31:02.067" v="54"/>
        <pc:sldMkLst>
          <pc:docMk/>
          <pc:sldMk cId="3127081900" sldId="420"/>
        </pc:sldMkLst>
        <pc:spChg chg="mod">
          <ac:chgData name="Daniel Caixeta Queiroz Garcia" userId="312a9fd118a3652d" providerId="LiveId" clId="{CE26573D-518C-4DC1-ACA1-8051320D65F7}" dt="2020-09-03T12:31:02.067" v="54"/>
          <ac:spMkLst>
            <pc:docMk/>
            <pc:sldMk cId="3127081900" sldId="420"/>
            <ac:spMk id="2" creationId="{00000000-0000-0000-0000-000000000000}"/>
          </ac:spMkLst>
        </pc:spChg>
      </pc:sldChg>
      <pc:sldChg chg="modSp add mod">
        <pc:chgData name="Daniel Caixeta Queiroz Garcia" userId="312a9fd118a3652d" providerId="LiveId" clId="{CE26573D-518C-4DC1-ACA1-8051320D65F7}" dt="2020-09-03T12:31:12.456" v="79" actId="20577"/>
        <pc:sldMkLst>
          <pc:docMk/>
          <pc:sldMk cId="675995657" sldId="421"/>
        </pc:sldMkLst>
        <pc:spChg chg="mod">
          <ac:chgData name="Daniel Caixeta Queiroz Garcia" userId="312a9fd118a3652d" providerId="LiveId" clId="{CE26573D-518C-4DC1-ACA1-8051320D65F7}" dt="2020-09-03T12:31:12.456" v="79" actId="20577"/>
          <ac:spMkLst>
            <pc:docMk/>
            <pc:sldMk cId="675995657" sldId="421"/>
            <ac:spMk id="2" creationId="{00000000-0000-0000-0000-000000000000}"/>
          </ac:spMkLst>
        </pc:spChg>
      </pc:sldChg>
      <pc:sldChg chg="modSp add mod ord">
        <pc:chgData name="Daniel Caixeta Queiroz Garcia" userId="312a9fd118a3652d" providerId="LiveId" clId="{CE26573D-518C-4DC1-ACA1-8051320D65F7}" dt="2020-09-03T12:31:21.392" v="90" actId="20577"/>
        <pc:sldMkLst>
          <pc:docMk/>
          <pc:sldMk cId="1049597258" sldId="422"/>
        </pc:sldMkLst>
        <pc:spChg chg="mod">
          <ac:chgData name="Daniel Caixeta Queiroz Garcia" userId="312a9fd118a3652d" providerId="LiveId" clId="{CE26573D-518C-4DC1-ACA1-8051320D65F7}" dt="2020-09-03T12:31:21.392" v="90" actId="20577"/>
          <ac:spMkLst>
            <pc:docMk/>
            <pc:sldMk cId="1049597258" sldId="422"/>
            <ac:spMk id="2" creationId="{00000000-0000-0000-0000-000000000000}"/>
          </ac:spMkLst>
        </pc:spChg>
      </pc:sldChg>
      <pc:sldChg chg="addSp delSp modSp new del mod">
        <pc:chgData name="Daniel Caixeta Queiroz Garcia" userId="312a9fd118a3652d" providerId="LiveId" clId="{CE26573D-518C-4DC1-ACA1-8051320D65F7}" dt="2020-09-03T12:52:12.138" v="185" actId="47"/>
        <pc:sldMkLst>
          <pc:docMk/>
          <pc:sldMk cId="860428240" sldId="423"/>
        </pc:sldMkLst>
        <pc:spChg chg="del">
          <ac:chgData name="Daniel Caixeta Queiroz Garcia" userId="312a9fd118a3652d" providerId="LiveId" clId="{CE26573D-518C-4DC1-ACA1-8051320D65F7}" dt="2020-09-03T12:32:20.218" v="113" actId="478"/>
          <ac:spMkLst>
            <pc:docMk/>
            <pc:sldMk cId="860428240" sldId="423"/>
            <ac:spMk id="2" creationId="{222A4A30-8C2F-4FDF-9C1B-67C4E059F9D6}"/>
          </ac:spMkLst>
        </pc:spChg>
        <pc:spChg chg="mod">
          <ac:chgData name="Daniel Caixeta Queiroz Garcia" userId="312a9fd118a3652d" providerId="LiveId" clId="{CE26573D-518C-4DC1-ACA1-8051320D65F7}" dt="2020-09-03T12:32:16.962" v="112" actId="1035"/>
          <ac:spMkLst>
            <pc:docMk/>
            <pc:sldMk cId="860428240" sldId="423"/>
            <ac:spMk id="3" creationId="{075EB0FC-C5C0-4F51-9C7F-AE8B052821EF}"/>
          </ac:spMkLst>
        </pc:spChg>
        <pc:picChg chg="add mod">
          <ac:chgData name="Daniel Caixeta Queiroz Garcia" userId="312a9fd118a3652d" providerId="LiveId" clId="{CE26573D-518C-4DC1-ACA1-8051320D65F7}" dt="2020-09-03T12:51:19.840" v="137" actId="962"/>
          <ac:picMkLst>
            <pc:docMk/>
            <pc:sldMk cId="860428240" sldId="423"/>
            <ac:picMk id="5" creationId="{8223BD2E-51BA-4A56-9402-A39B4407A3AB}"/>
          </ac:picMkLst>
        </pc:picChg>
      </pc:sldChg>
      <pc:sldChg chg="addSp delSp modSp new mod">
        <pc:chgData name="Daniel Caixeta Queiroz Garcia" userId="312a9fd118a3652d" providerId="LiveId" clId="{CE26573D-518C-4DC1-ACA1-8051320D65F7}" dt="2020-09-03T12:52:09.488" v="184" actId="1035"/>
        <pc:sldMkLst>
          <pc:docMk/>
          <pc:sldMk cId="730884262" sldId="424"/>
        </pc:sldMkLst>
        <pc:spChg chg="mod">
          <ac:chgData name="Daniel Caixeta Queiroz Garcia" userId="312a9fd118a3652d" providerId="LiveId" clId="{CE26573D-518C-4DC1-ACA1-8051320D65F7}" dt="2020-09-03T12:51:40.640" v="169" actId="20577"/>
          <ac:spMkLst>
            <pc:docMk/>
            <pc:sldMk cId="730884262" sldId="424"/>
            <ac:spMk id="2" creationId="{09B83BF3-6C12-42BF-B710-675E59118BC7}"/>
          </ac:spMkLst>
        </pc:spChg>
        <pc:spChg chg="del">
          <ac:chgData name="Daniel Caixeta Queiroz Garcia" userId="312a9fd118a3652d" providerId="LiveId" clId="{CE26573D-518C-4DC1-ACA1-8051320D65F7}" dt="2020-09-03T12:51:48.053" v="170" actId="478"/>
          <ac:spMkLst>
            <pc:docMk/>
            <pc:sldMk cId="730884262" sldId="424"/>
            <ac:spMk id="3" creationId="{F79FC096-B3D3-4BEA-B5A9-81A649D05A42}"/>
          </ac:spMkLst>
        </pc:spChg>
        <pc:spChg chg="add mod">
          <ac:chgData name="Daniel Caixeta Queiroz Garcia" userId="312a9fd118a3652d" providerId="LiveId" clId="{CE26573D-518C-4DC1-ACA1-8051320D65F7}" dt="2020-09-03T12:52:09.488" v="184" actId="1035"/>
          <ac:spMkLst>
            <pc:docMk/>
            <pc:sldMk cId="730884262" sldId="424"/>
            <ac:spMk id="6" creationId="{2F98D8C2-215C-4FD7-AA3E-23341E718B7D}"/>
          </ac:spMkLst>
        </pc:spChg>
        <pc:picChg chg="add mod">
          <ac:chgData name="Daniel Caixeta Queiroz Garcia" userId="312a9fd118a3652d" providerId="LiveId" clId="{CE26573D-518C-4DC1-ACA1-8051320D65F7}" dt="2020-09-03T12:52:01.495" v="177" actId="1035"/>
          <ac:picMkLst>
            <pc:docMk/>
            <pc:sldMk cId="730884262" sldId="424"/>
            <ac:picMk id="5" creationId="{43039A91-09B3-44FC-8831-28CBD4EC4B0E}"/>
          </ac:picMkLst>
        </pc:picChg>
      </pc:sldChg>
    </pc:docChg>
  </pc:docChgLst>
  <pc:docChgLst>
    <pc:chgData name="Daniel Caixeta Queiroz Garcia" userId="312a9fd118a3652d" providerId="LiveId" clId="{1863A2CD-6D44-4BF2-9CAC-E93A9AE5C614}"/>
    <pc:docChg chg="modSld">
      <pc:chgData name="Daniel Caixeta Queiroz Garcia" userId="312a9fd118a3652d" providerId="LiveId" clId="{1863A2CD-6D44-4BF2-9CAC-E93A9AE5C614}" dt="2021-04-22T20:25:04.800" v="6" actId="403"/>
      <pc:docMkLst>
        <pc:docMk/>
      </pc:docMkLst>
      <pc:sldChg chg="modSp mod">
        <pc:chgData name="Daniel Caixeta Queiroz Garcia" userId="312a9fd118a3652d" providerId="LiveId" clId="{1863A2CD-6D44-4BF2-9CAC-E93A9AE5C614}" dt="2021-04-22T20:25:04.800" v="6" actId="403"/>
        <pc:sldMkLst>
          <pc:docMk/>
          <pc:sldMk cId="0" sldId="256"/>
        </pc:sldMkLst>
        <pc:spChg chg="mod">
          <ac:chgData name="Daniel Caixeta Queiroz Garcia" userId="312a9fd118a3652d" providerId="LiveId" clId="{1863A2CD-6D44-4BF2-9CAC-E93A9AE5C614}" dt="2021-04-22T20:25:04.800" v="6" actId="403"/>
          <ac:spMkLst>
            <pc:docMk/>
            <pc:sldMk cId="0" sldId="256"/>
            <ac:spMk id="2" creationId="{00000000-0000-0000-0000-000000000000}"/>
          </ac:spMkLst>
        </pc:spChg>
      </pc:sldChg>
    </pc:docChg>
  </pc:docChgLst>
  <pc:docChgLst>
    <pc:chgData name="Daniel Caixeta Queiroz Garcia" userId="312a9fd118a3652d" providerId="LiveId" clId="{60E6D31A-3B6F-49B4-A0F0-CEE7D4AF56A8}"/>
    <pc:docChg chg="undo custSel addSld delSld modSld sldOrd">
      <pc:chgData name="Daniel Caixeta Queiroz Garcia" userId="312a9fd118a3652d" providerId="LiveId" clId="{60E6D31A-3B6F-49B4-A0F0-CEE7D4AF56A8}" dt="2021-04-28T19:08:08.455" v="516" actId="1076"/>
      <pc:docMkLst>
        <pc:docMk/>
      </pc:docMkLst>
      <pc:sldChg chg="modSp mod">
        <pc:chgData name="Daniel Caixeta Queiroz Garcia" userId="312a9fd118a3652d" providerId="LiveId" clId="{60E6D31A-3B6F-49B4-A0F0-CEE7D4AF56A8}" dt="2021-04-28T17:16:21.224" v="3" actId="20577"/>
        <pc:sldMkLst>
          <pc:docMk/>
          <pc:sldMk cId="0" sldId="256"/>
        </pc:sldMkLst>
        <pc:spChg chg="mod">
          <ac:chgData name="Daniel Caixeta Queiroz Garcia" userId="312a9fd118a3652d" providerId="LiveId" clId="{60E6D31A-3B6F-49B4-A0F0-CEE7D4AF56A8}" dt="2021-04-28T17:16:21.224" v="3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Daniel Caixeta Queiroz Garcia" userId="312a9fd118a3652d" providerId="LiveId" clId="{60E6D31A-3B6F-49B4-A0F0-CEE7D4AF56A8}" dt="2021-04-28T17:55:42.528" v="221" actId="20577"/>
        <pc:sldMkLst>
          <pc:docMk/>
          <pc:sldMk cId="2789228517" sldId="371"/>
        </pc:sldMkLst>
        <pc:spChg chg="mod">
          <ac:chgData name="Daniel Caixeta Queiroz Garcia" userId="312a9fd118a3652d" providerId="LiveId" clId="{60E6D31A-3B6F-49B4-A0F0-CEE7D4AF56A8}" dt="2021-04-28T17:55:42.528" v="221" actId="20577"/>
          <ac:spMkLst>
            <pc:docMk/>
            <pc:sldMk cId="2789228517" sldId="371"/>
            <ac:spMk id="2" creationId="{00000000-0000-0000-0000-000000000000}"/>
          </ac:spMkLst>
        </pc:spChg>
      </pc:sldChg>
      <pc:sldChg chg="modSp mod">
        <pc:chgData name="Daniel Caixeta Queiroz Garcia" userId="312a9fd118a3652d" providerId="LiveId" clId="{60E6D31A-3B6F-49B4-A0F0-CEE7D4AF56A8}" dt="2021-04-28T17:55:32.616" v="207" actId="20577"/>
        <pc:sldMkLst>
          <pc:docMk/>
          <pc:sldMk cId="2053328787" sldId="373"/>
        </pc:sldMkLst>
        <pc:spChg chg="mod">
          <ac:chgData name="Daniel Caixeta Queiroz Garcia" userId="312a9fd118a3652d" providerId="LiveId" clId="{60E6D31A-3B6F-49B4-A0F0-CEE7D4AF56A8}" dt="2021-04-28T17:55:32.616" v="207" actId="20577"/>
          <ac:spMkLst>
            <pc:docMk/>
            <pc:sldMk cId="2053328787" sldId="373"/>
            <ac:spMk id="3" creationId="{5D1695F6-D976-47B4-9B94-F162833AD7EA}"/>
          </ac:spMkLst>
        </pc:spChg>
      </pc:sldChg>
      <pc:sldChg chg="del">
        <pc:chgData name="Daniel Caixeta Queiroz Garcia" userId="312a9fd118a3652d" providerId="LiveId" clId="{60E6D31A-3B6F-49B4-A0F0-CEE7D4AF56A8}" dt="2021-04-28T17:39:04.251" v="42" actId="47"/>
        <pc:sldMkLst>
          <pc:docMk/>
          <pc:sldMk cId="218854008" sldId="404"/>
        </pc:sldMkLst>
      </pc:sldChg>
      <pc:sldChg chg="addSp delSp modSp mod">
        <pc:chgData name="Daniel Caixeta Queiroz Garcia" userId="312a9fd118a3652d" providerId="LiveId" clId="{60E6D31A-3B6F-49B4-A0F0-CEE7D4AF56A8}" dt="2021-04-28T18:46:01.954" v="372" actId="1076"/>
        <pc:sldMkLst>
          <pc:docMk/>
          <pc:sldMk cId="1246081823" sldId="412"/>
        </pc:sldMkLst>
        <pc:spChg chg="mod">
          <ac:chgData name="Daniel Caixeta Queiroz Garcia" userId="312a9fd118a3652d" providerId="LiveId" clId="{60E6D31A-3B6F-49B4-A0F0-CEE7D4AF56A8}" dt="2021-04-28T17:58:14.896" v="266" actId="20577"/>
          <ac:spMkLst>
            <pc:docMk/>
            <pc:sldMk cId="1246081823" sldId="412"/>
            <ac:spMk id="2" creationId="{3338449A-A831-4085-BA96-326608BB2777}"/>
          </ac:spMkLst>
        </pc:spChg>
        <pc:spChg chg="del mod">
          <ac:chgData name="Daniel Caixeta Queiroz Garcia" userId="312a9fd118a3652d" providerId="LiveId" clId="{60E6D31A-3B6F-49B4-A0F0-CEE7D4AF56A8}" dt="2021-04-28T17:56:59.475" v="248" actId="478"/>
          <ac:spMkLst>
            <pc:docMk/>
            <pc:sldMk cId="1246081823" sldId="412"/>
            <ac:spMk id="3" creationId="{9CF2ACB1-1DEE-47AF-81DB-F928B512D938}"/>
          </ac:spMkLst>
        </pc:spChg>
        <pc:spChg chg="add del mod">
          <ac:chgData name="Daniel Caixeta Queiroz Garcia" userId="312a9fd118a3652d" providerId="LiveId" clId="{60E6D31A-3B6F-49B4-A0F0-CEE7D4AF56A8}" dt="2021-04-28T18:45:09.200" v="359" actId="931"/>
          <ac:spMkLst>
            <pc:docMk/>
            <pc:sldMk cId="1246081823" sldId="412"/>
            <ac:spMk id="5" creationId="{9062D0B8-9542-4DE7-850A-D956C5436A7A}"/>
          </ac:spMkLst>
        </pc:spChg>
        <pc:picChg chg="add mod">
          <ac:chgData name="Daniel Caixeta Queiroz Garcia" userId="312a9fd118a3652d" providerId="LiveId" clId="{60E6D31A-3B6F-49B4-A0F0-CEE7D4AF56A8}" dt="2021-04-28T18:46:01.954" v="372" actId="1076"/>
          <ac:picMkLst>
            <pc:docMk/>
            <pc:sldMk cId="1246081823" sldId="412"/>
            <ac:picMk id="7" creationId="{FC36C977-6295-4349-84D3-69E93B2FB338}"/>
          </ac:picMkLst>
        </pc:picChg>
      </pc:sldChg>
      <pc:sldChg chg="addSp delSp modSp mod">
        <pc:chgData name="Daniel Caixeta Queiroz Garcia" userId="312a9fd118a3652d" providerId="LiveId" clId="{60E6D31A-3B6F-49B4-A0F0-CEE7D4AF56A8}" dt="2021-04-28T17:37:45.511" v="41" actId="1035"/>
        <pc:sldMkLst>
          <pc:docMk/>
          <pc:sldMk cId="730884262" sldId="424"/>
        </pc:sldMkLst>
        <pc:spChg chg="mod">
          <ac:chgData name="Daniel Caixeta Queiroz Garcia" userId="312a9fd118a3652d" providerId="LiveId" clId="{60E6D31A-3B6F-49B4-A0F0-CEE7D4AF56A8}" dt="2021-04-28T17:37:43.199" v="39" actId="1036"/>
          <ac:spMkLst>
            <pc:docMk/>
            <pc:sldMk cId="730884262" sldId="424"/>
            <ac:spMk id="2" creationId="{09B83BF3-6C12-42BF-B710-675E59118BC7}"/>
          </ac:spMkLst>
        </pc:spChg>
        <pc:spChg chg="mod">
          <ac:chgData name="Daniel Caixeta Queiroz Garcia" userId="312a9fd118a3652d" providerId="LiveId" clId="{60E6D31A-3B6F-49B4-A0F0-CEE7D4AF56A8}" dt="2021-04-28T17:21:48.859" v="5" actId="20577"/>
          <ac:spMkLst>
            <pc:docMk/>
            <pc:sldMk cId="730884262" sldId="424"/>
            <ac:spMk id="6" creationId="{2F98D8C2-215C-4FD7-AA3E-23341E718B7D}"/>
          </ac:spMkLst>
        </pc:spChg>
        <pc:picChg chg="del">
          <ac:chgData name="Daniel Caixeta Queiroz Garcia" userId="312a9fd118a3652d" providerId="LiveId" clId="{60E6D31A-3B6F-49B4-A0F0-CEE7D4AF56A8}" dt="2021-04-28T17:23:18.666" v="19" actId="478"/>
          <ac:picMkLst>
            <pc:docMk/>
            <pc:sldMk cId="730884262" sldId="424"/>
            <ac:picMk id="4" creationId="{320C501F-4CF1-4642-BE5D-11F8152A536A}"/>
          </ac:picMkLst>
        </pc:picChg>
        <pc:picChg chg="add mod">
          <ac:chgData name="Daniel Caixeta Queiroz Garcia" userId="312a9fd118a3652d" providerId="LiveId" clId="{60E6D31A-3B6F-49B4-A0F0-CEE7D4AF56A8}" dt="2021-04-28T17:37:45.511" v="41" actId="1035"/>
          <ac:picMkLst>
            <pc:docMk/>
            <pc:sldMk cId="730884262" sldId="424"/>
            <ac:picMk id="5" creationId="{2213580B-10D1-4BD0-ABFB-816496B0EC30}"/>
          </ac:picMkLst>
        </pc:picChg>
      </pc:sldChg>
      <pc:sldChg chg="del">
        <pc:chgData name="Daniel Caixeta Queiroz Garcia" userId="312a9fd118a3652d" providerId="LiveId" clId="{60E6D31A-3B6F-49B4-A0F0-CEE7D4AF56A8}" dt="2021-04-28T17:39:05.263" v="43" actId="47"/>
        <pc:sldMkLst>
          <pc:docMk/>
          <pc:sldMk cId="4022041663" sldId="425"/>
        </pc:sldMkLst>
      </pc:sldChg>
      <pc:sldChg chg="modSp mod">
        <pc:chgData name="Daniel Caixeta Queiroz Garcia" userId="312a9fd118a3652d" providerId="LiveId" clId="{60E6D31A-3B6F-49B4-A0F0-CEE7D4AF56A8}" dt="2021-04-28T17:39:17.720" v="52" actId="20577"/>
        <pc:sldMkLst>
          <pc:docMk/>
          <pc:sldMk cId="3171197094" sldId="426"/>
        </pc:sldMkLst>
        <pc:spChg chg="mod">
          <ac:chgData name="Daniel Caixeta Queiroz Garcia" userId="312a9fd118a3652d" providerId="LiveId" clId="{60E6D31A-3B6F-49B4-A0F0-CEE7D4AF56A8}" dt="2021-04-28T17:39:17.720" v="52" actId="20577"/>
          <ac:spMkLst>
            <pc:docMk/>
            <pc:sldMk cId="3171197094" sldId="426"/>
            <ac:spMk id="2" creationId="{00000000-0000-0000-0000-000000000000}"/>
          </ac:spMkLst>
        </pc:spChg>
      </pc:sldChg>
      <pc:sldChg chg="addSp delSp modSp mod">
        <pc:chgData name="Daniel Caixeta Queiroz Garcia" userId="312a9fd118a3652d" providerId="LiveId" clId="{60E6D31A-3B6F-49B4-A0F0-CEE7D4AF56A8}" dt="2021-04-28T17:44:25.265" v="78" actId="1038"/>
        <pc:sldMkLst>
          <pc:docMk/>
          <pc:sldMk cId="744284266" sldId="428"/>
        </pc:sldMkLst>
        <pc:spChg chg="mod">
          <ac:chgData name="Daniel Caixeta Queiroz Garcia" userId="312a9fd118a3652d" providerId="LiveId" clId="{60E6D31A-3B6F-49B4-A0F0-CEE7D4AF56A8}" dt="2021-04-28T17:39:40.488" v="68" actId="20577"/>
          <ac:spMkLst>
            <pc:docMk/>
            <pc:sldMk cId="744284266" sldId="428"/>
            <ac:spMk id="2" creationId="{BAF2F0A1-994B-4011-80F4-5F900779C235}"/>
          </ac:spMkLst>
        </pc:spChg>
        <pc:spChg chg="mod">
          <ac:chgData name="Daniel Caixeta Queiroz Garcia" userId="312a9fd118a3652d" providerId="LiveId" clId="{60E6D31A-3B6F-49B4-A0F0-CEE7D4AF56A8}" dt="2021-04-28T17:41:57.921" v="69" actId="20577"/>
          <ac:spMkLst>
            <pc:docMk/>
            <pc:sldMk cId="744284266" sldId="428"/>
            <ac:spMk id="3" creationId="{0A165FD5-49EE-4132-8A82-E01BB84999C8}"/>
          </ac:spMkLst>
        </pc:spChg>
        <pc:picChg chg="add del mod">
          <ac:chgData name="Daniel Caixeta Queiroz Garcia" userId="312a9fd118a3652d" providerId="LiveId" clId="{60E6D31A-3B6F-49B4-A0F0-CEE7D4AF56A8}" dt="2021-04-28T17:44:25.265" v="78" actId="1038"/>
          <ac:picMkLst>
            <pc:docMk/>
            <pc:sldMk cId="744284266" sldId="428"/>
            <ac:picMk id="5" creationId="{9504D996-7E58-46E7-90B2-DF25EA5B731E}"/>
          </ac:picMkLst>
        </pc:picChg>
        <pc:picChg chg="del">
          <ac:chgData name="Daniel Caixeta Queiroz Garcia" userId="312a9fd118a3652d" providerId="LiveId" clId="{60E6D31A-3B6F-49B4-A0F0-CEE7D4AF56A8}" dt="2021-04-28T17:39:24.375" v="53" actId="478"/>
          <ac:picMkLst>
            <pc:docMk/>
            <pc:sldMk cId="744284266" sldId="428"/>
            <ac:picMk id="6" creationId="{D0520646-EFBA-43A0-A52B-649540FF3C6F}"/>
          </ac:picMkLst>
        </pc:picChg>
      </pc:sldChg>
      <pc:sldChg chg="addSp delSp modSp add mod">
        <pc:chgData name="Daniel Caixeta Queiroz Garcia" userId="312a9fd118a3652d" providerId="LiveId" clId="{60E6D31A-3B6F-49B4-A0F0-CEE7D4AF56A8}" dt="2021-04-28T18:45:56.964" v="371" actId="1076"/>
        <pc:sldMkLst>
          <pc:docMk/>
          <pc:sldMk cId="103442838" sldId="429"/>
        </pc:sldMkLst>
        <pc:spChg chg="mod">
          <ac:chgData name="Daniel Caixeta Queiroz Garcia" userId="312a9fd118a3652d" providerId="LiveId" clId="{60E6D31A-3B6F-49B4-A0F0-CEE7D4AF56A8}" dt="2021-04-28T17:58:30.959" v="289" actId="20577"/>
          <ac:spMkLst>
            <pc:docMk/>
            <pc:sldMk cId="103442838" sldId="429"/>
            <ac:spMk id="2" creationId="{3338449A-A831-4085-BA96-326608BB2777}"/>
          </ac:spMkLst>
        </pc:spChg>
        <pc:spChg chg="del">
          <ac:chgData name="Daniel Caixeta Queiroz Garcia" userId="312a9fd118a3652d" providerId="LiveId" clId="{60E6D31A-3B6F-49B4-A0F0-CEE7D4AF56A8}" dt="2021-04-28T18:45:18.878" v="362" actId="931"/>
          <ac:spMkLst>
            <pc:docMk/>
            <pc:sldMk cId="103442838" sldId="429"/>
            <ac:spMk id="5" creationId="{9062D0B8-9542-4DE7-850A-D956C5436A7A}"/>
          </ac:spMkLst>
        </pc:spChg>
        <pc:picChg chg="add mod">
          <ac:chgData name="Daniel Caixeta Queiroz Garcia" userId="312a9fd118a3652d" providerId="LiveId" clId="{60E6D31A-3B6F-49B4-A0F0-CEE7D4AF56A8}" dt="2021-04-28T18:45:56.964" v="371" actId="1076"/>
          <ac:picMkLst>
            <pc:docMk/>
            <pc:sldMk cId="103442838" sldId="429"/>
            <ac:picMk id="4" creationId="{B4C7C7E0-5855-4B7C-82F5-73D9E81DC1BA}"/>
          </ac:picMkLst>
        </pc:picChg>
      </pc:sldChg>
      <pc:sldChg chg="add del">
        <pc:chgData name="Daniel Caixeta Queiroz Garcia" userId="312a9fd118a3652d" providerId="LiveId" clId="{60E6D31A-3B6F-49B4-A0F0-CEE7D4AF56A8}" dt="2021-04-28T17:58:18.267" v="267" actId="47"/>
        <pc:sldMkLst>
          <pc:docMk/>
          <pc:sldMk cId="3784765612" sldId="429"/>
        </pc:sldMkLst>
      </pc:sldChg>
      <pc:sldChg chg="addSp delSp modSp add mod ord">
        <pc:chgData name="Daniel Caixeta Queiroz Garcia" userId="312a9fd118a3652d" providerId="LiveId" clId="{60E6D31A-3B6F-49B4-A0F0-CEE7D4AF56A8}" dt="2021-04-28T18:56:38.796" v="377"/>
        <pc:sldMkLst>
          <pc:docMk/>
          <pc:sldMk cId="4064010795" sldId="430"/>
        </pc:sldMkLst>
        <pc:spChg chg="mod">
          <ac:chgData name="Daniel Caixeta Queiroz Garcia" userId="312a9fd118a3652d" providerId="LiveId" clId="{60E6D31A-3B6F-49B4-A0F0-CEE7D4AF56A8}" dt="2021-04-28T18:01:20.705" v="317" actId="20577"/>
          <ac:spMkLst>
            <pc:docMk/>
            <pc:sldMk cId="4064010795" sldId="430"/>
            <ac:spMk id="2" creationId="{3338449A-A831-4085-BA96-326608BB2777}"/>
          </ac:spMkLst>
        </pc:spChg>
        <pc:spChg chg="del">
          <ac:chgData name="Daniel Caixeta Queiroz Garcia" userId="312a9fd118a3652d" providerId="LiveId" clId="{60E6D31A-3B6F-49B4-A0F0-CEE7D4AF56A8}" dt="2021-04-28T18:45:27.473" v="364" actId="931"/>
          <ac:spMkLst>
            <pc:docMk/>
            <pc:sldMk cId="4064010795" sldId="430"/>
            <ac:spMk id="5" creationId="{9062D0B8-9542-4DE7-850A-D956C5436A7A}"/>
          </ac:spMkLst>
        </pc:spChg>
        <pc:picChg chg="add mod">
          <ac:chgData name="Daniel Caixeta Queiroz Garcia" userId="312a9fd118a3652d" providerId="LiveId" clId="{60E6D31A-3B6F-49B4-A0F0-CEE7D4AF56A8}" dt="2021-04-28T18:46:28.220" v="375" actId="1076"/>
          <ac:picMkLst>
            <pc:docMk/>
            <pc:sldMk cId="4064010795" sldId="430"/>
            <ac:picMk id="4" creationId="{E30EEB63-9619-4FD9-BC90-F7C203E8FB97}"/>
          </ac:picMkLst>
        </pc:picChg>
      </pc:sldChg>
      <pc:sldChg chg="addSp delSp modSp new mod">
        <pc:chgData name="Daniel Caixeta Queiroz Garcia" userId="312a9fd118a3652d" providerId="LiveId" clId="{60E6D31A-3B6F-49B4-A0F0-CEE7D4AF56A8}" dt="2021-04-28T19:08:08.455" v="516" actId="1076"/>
        <pc:sldMkLst>
          <pc:docMk/>
          <pc:sldMk cId="1552812212" sldId="431"/>
        </pc:sldMkLst>
        <pc:spChg chg="mod">
          <ac:chgData name="Daniel Caixeta Queiroz Garcia" userId="312a9fd118a3652d" providerId="LiveId" clId="{60E6D31A-3B6F-49B4-A0F0-CEE7D4AF56A8}" dt="2021-04-28T18:16:32.220" v="356" actId="20577"/>
          <ac:spMkLst>
            <pc:docMk/>
            <pc:sldMk cId="1552812212" sldId="431"/>
            <ac:spMk id="2" creationId="{1262E3CA-CC73-4EBD-A84A-FA8B5880465D}"/>
          </ac:spMkLst>
        </pc:spChg>
        <pc:spChg chg="del">
          <ac:chgData name="Daniel Caixeta Queiroz Garcia" userId="312a9fd118a3652d" providerId="LiveId" clId="{60E6D31A-3B6F-49B4-A0F0-CEE7D4AF56A8}" dt="2021-04-28T19:04:23.400" v="378" actId="931"/>
          <ac:spMkLst>
            <pc:docMk/>
            <pc:sldMk cId="1552812212" sldId="431"/>
            <ac:spMk id="3" creationId="{01E1A8D5-10CB-48DA-9039-3CD7FA9AD9B4}"/>
          </ac:spMkLst>
        </pc:spChg>
        <pc:picChg chg="add mod">
          <ac:chgData name="Daniel Caixeta Queiroz Garcia" userId="312a9fd118a3652d" providerId="LiveId" clId="{60E6D31A-3B6F-49B4-A0F0-CEE7D4AF56A8}" dt="2021-04-28T19:08:08.455" v="516" actId="1076"/>
          <ac:picMkLst>
            <pc:docMk/>
            <pc:sldMk cId="1552812212" sldId="431"/>
            <ac:picMk id="5" creationId="{CA4D6C87-3024-4AC8-839D-72FE16B63C4B}"/>
          </ac:picMkLst>
        </pc:picChg>
      </pc:sldChg>
      <pc:sldChg chg="addSp modSp add mod">
        <pc:chgData name="Daniel Caixeta Queiroz Garcia" userId="312a9fd118a3652d" providerId="LiveId" clId="{60E6D31A-3B6F-49B4-A0F0-CEE7D4AF56A8}" dt="2021-04-28T19:06:06.250" v="469" actId="255"/>
        <pc:sldMkLst>
          <pc:docMk/>
          <pc:sldMk cId="1292116972" sldId="432"/>
        </pc:sldMkLst>
        <pc:spChg chg="mod">
          <ac:chgData name="Daniel Caixeta Queiroz Garcia" userId="312a9fd118a3652d" providerId="LiveId" clId="{60E6D31A-3B6F-49B4-A0F0-CEE7D4AF56A8}" dt="2021-04-28T19:06:06.250" v="469" actId="255"/>
          <ac:spMkLst>
            <pc:docMk/>
            <pc:sldMk cId="1292116972" sldId="432"/>
            <ac:spMk id="3" creationId="{01E1A8D5-10CB-48DA-9039-3CD7FA9AD9B4}"/>
          </ac:spMkLst>
        </pc:spChg>
        <pc:picChg chg="add mod">
          <ac:chgData name="Daniel Caixeta Queiroz Garcia" userId="312a9fd118a3652d" providerId="LiveId" clId="{60E6D31A-3B6F-49B4-A0F0-CEE7D4AF56A8}" dt="2021-04-28T19:05:05.569" v="410" actId="14100"/>
          <ac:picMkLst>
            <pc:docMk/>
            <pc:sldMk cId="1292116972" sldId="432"/>
            <ac:picMk id="5" creationId="{C4ADECA4-17BA-4556-ACF2-193E7BBA2147}"/>
          </ac:picMkLst>
        </pc:picChg>
      </pc:sldChg>
      <pc:sldChg chg="add del">
        <pc:chgData name="Daniel Caixeta Queiroz Garcia" userId="312a9fd118a3652d" providerId="LiveId" clId="{60E6D31A-3B6F-49B4-A0F0-CEE7D4AF56A8}" dt="2021-04-28T19:05:46.905" v="456" actId="47"/>
        <pc:sldMkLst>
          <pc:docMk/>
          <pc:sldMk cId="2542869523" sldId="433"/>
        </pc:sldMkLst>
      </pc:sldChg>
      <pc:sldChg chg="addSp delSp modSp add mod">
        <pc:chgData name="Daniel Caixeta Queiroz Garcia" userId="312a9fd118a3652d" providerId="LiveId" clId="{60E6D31A-3B6F-49B4-A0F0-CEE7D4AF56A8}" dt="2021-04-28T19:07:21.746" v="513" actId="1076"/>
        <pc:sldMkLst>
          <pc:docMk/>
          <pc:sldMk cId="2720992239" sldId="433"/>
        </pc:sldMkLst>
        <pc:spChg chg="mod">
          <ac:chgData name="Daniel Caixeta Queiroz Garcia" userId="312a9fd118a3652d" providerId="LiveId" clId="{60E6D31A-3B6F-49B4-A0F0-CEE7D4AF56A8}" dt="2021-04-28T19:07:10.425" v="502" actId="1036"/>
          <ac:spMkLst>
            <pc:docMk/>
            <pc:sldMk cId="2720992239" sldId="433"/>
            <ac:spMk id="3" creationId="{01E1A8D5-10CB-48DA-9039-3CD7FA9AD9B4}"/>
          </ac:spMkLst>
        </pc:spChg>
        <pc:picChg chg="del">
          <ac:chgData name="Daniel Caixeta Queiroz Garcia" userId="312a9fd118a3652d" providerId="LiveId" clId="{60E6D31A-3B6F-49B4-A0F0-CEE7D4AF56A8}" dt="2021-04-28T19:06:18.948" v="473" actId="478"/>
          <ac:picMkLst>
            <pc:docMk/>
            <pc:sldMk cId="2720992239" sldId="433"/>
            <ac:picMk id="5" creationId="{C4ADECA4-17BA-4556-ACF2-193E7BBA2147}"/>
          </ac:picMkLst>
        </pc:picChg>
        <pc:picChg chg="add mod modCrop">
          <ac:chgData name="Daniel Caixeta Queiroz Garcia" userId="312a9fd118a3652d" providerId="LiveId" clId="{60E6D31A-3B6F-49B4-A0F0-CEE7D4AF56A8}" dt="2021-04-28T19:07:21.746" v="513" actId="1076"/>
          <ac:picMkLst>
            <pc:docMk/>
            <pc:sldMk cId="2720992239" sldId="433"/>
            <ac:picMk id="6" creationId="{B612571A-FF27-4D29-870C-4FBC274A39C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61C53-CEA4-4707-8CA7-3DE639FEFEE5}" type="datetimeFigureOut">
              <a:rPr lang="pt-BR" smtClean="0"/>
              <a:pPr/>
              <a:t>28/04/2021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60D8A-E50B-4150-A920-88E196119F6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onfluence.senac.br/display/STC/Capacitar-s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ad.senacgoon.com.br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780928"/>
            <a:ext cx="9144000" cy="1512168"/>
          </a:xfrm>
        </p:spPr>
        <p:txBody>
          <a:bodyPr>
            <a:normAutofit fontScale="90000"/>
          </a:bodyPr>
          <a:lstStyle/>
          <a:p>
            <a:r>
              <a:rPr lang="pt-BR" sz="6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Capacitar-se</a:t>
            </a:r>
            <a:b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SenacGoOn</a:t>
            </a:r>
            <a:b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Moodle e Teams – Parte 02</a:t>
            </a:r>
            <a:br>
              <a:rPr lang="pt-BR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Professores/Instrutores</a:t>
            </a:r>
            <a:br>
              <a:rPr lang="pt-BR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30/abril</a:t>
            </a:r>
            <a:endParaRPr lang="pt-BR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672916"/>
            <a:ext cx="9144000" cy="1512168"/>
          </a:xfrm>
        </p:spPr>
        <p:txBody>
          <a:bodyPr>
            <a:norm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lt"/>
                <a:cs typeface="+mj-lt"/>
              </a:rPr>
              <a:t>Base de Conhecimento Sesc/Senac</a:t>
            </a:r>
            <a:endParaRPr lang="pt-BR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7081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B83BF3-6C12-42BF-B710-675E5911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06288"/>
            <a:ext cx="8229600" cy="1143000"/>
          </a:xfrm>
        </p:spPr>
        <p:txBody>
          <a:bodyPr/>
          <a:lstStyle/>
          <a:p>
            <a:r>
              <a:rPr lang="pt-BR" dirty="0"/>
              <a:t>Base de conhecimento Sesc/Senac</a:t>
            </a:r>
          </a:p>
        </p:txBody>
      </p:sp>
      <p:sp>
        <p:nvSpPr>
          <p:cNvPr id="6" name="Espaço Reservado para Conteúdo 2">
            <a:extLst>
              <a:ext uri="{FF2B5EF4-FFF2-40B4-BE49-F238E27FC236}">
                <a16:creationId xmlns:a16="http://schemas.microsoft.com/office/drawing/2014/main" id="{2F98D8C2-215C-4FD7-AA3E-23341E718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093296"/>
            <a:ext cx="8229600" cy="53692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pt-BR" dirty="0"/>
              <a:t>Link: </a:t>
            </a:r>
            <a:r>
              <a:rPr lang="pt-BR" dirty="0">
                <a:hlinkClick r:id="rId2"/>
              </a:rPr>
              <a:t>https://confluence.senac.br/display/STC/Capacitar-se</a:t>
            </a:r>
            <a:endParaRPr lang="pt-BR" dirty="0"/>
          </a:p>
          <a:p>
            <a:pPr marL="0" indent="0" algn="ctr">
              <a:buNone/>
            </a:pPr>
            <a:endParaRPr lang="pt-BR" dirty="0"/>
          </a:p>
          <a:p>
            <a:pPr marL="0" indent="0" algn="ctr">
              <a:buNone/>
            </a:pPr>
            <a:endParaRPr lang="pt-BR" dirty="0"/>
          </a:p>
        </p:txBody>
      </p:sp>
      <p:pic>
        <p:nvPicPr>
          <p:cNvPr id="5" name="Imagem 4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2213580B-10D1-4BD0-ABFB-816496B0EC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09" y="548680"/>
            <a:ext cx="8550381" cy="548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884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672916"/>
            <a:ext cx="9144000" cy="1512168"/>
          </a:xfrm>
        </p:spPr>
        <p:txBody>
          <a:bodyPr>
            <a:norm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lt"/>
                <a:cs typeface="+mj-lt"/>
              </a:rPr>
              <a:t>Salas Matriz</a:t>
            </a:r>
            <a:endParaRPr lang="pt-BR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1197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F2F0A1-994B-4011-80F4-5F900779C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06288"/>
            <a:ext cx="8229600" cy="1143000"/>
          </a:xfrm>
        </p:spPr>
        <p:txBody>
          <a:bodyPr>
            <a:noAutofit/>
          </a:bodyPr>
          <a:lstStyle/>
          <a:p>
            <a:r>
              <a:rPr lang="pt-BR" sz="2800" dirty="0"/>
              <a:t>Salas Matriz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A165FD5-49EE-4132-8A82-E01BB8499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086257"/>
            <a:ext cx="8229600" cy="3929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200" dirty="0"/>
              <a:t>Link: </a:t>
            </a:r>
            <a:r>
              <a:rPr lang="pt-BR" sz="2200" dirty="0">
                <a:hlinkClick r:id="rId2"/>
              </a:rPr>
              <a:t>https://ead.senacgoon.com.br</a:t>
            </a:r>
            <a:endParaRPr lang="pt-BR" sz="2200" dirty="0"/>
          </a:p>
          <a:p>
            <a:pPr marL="0" indent="0" algn="ctr">
              <a:buNone/>
            </a:pPr>
            <a:endParaRPr lang="pt-BR" sz="2200" dirty="0"/>
          </a:p>
          <a:p>
            <a:pPr marL="0" indent="0" algn="ctr">
              <a:buNone/>
            </a:pPr>
            <a:endParaRPr lang="pt-BR" sz="2200" dirty="0"/>
          </a:p>
          <a:p>
            <a:pPr marL="0" indent="0" algn="ctr">
              <a:buNone/>
            </a:pPr>
            <a:endParaRPr lang="pt-BR" sz="2200" dirty="0"/>
          </a:p>
          <a:p>
            <a:pPr marL="0" indent="0" algn="ctr">
              <a:buNone/>
            </a:pPr>
            <a:endParaRPr lang="pt-BR" sz="2200" dirty="0"/>
          </a:p>
          <a:p>
            <a:pPr marL="0" indent="0" algn="ctr">
              <a:buNone/>
            </a:pPr>
            <a:endParaRPr lang="pt-BR" sz="2200" dirty="0"/>
          </a:p>
        </p:txBody>
      </p:sp>
      <p:pic>
        <p:nvPicPr>
          <p:cNvPr id="5" name="Imagem 4" descr="Texto&#10;&#10;Descrição gerada automaticamente com confiança baixa">
            <a:extLst>
              <a:ext uri="{FF2B5EF4-FFF2-40B4-BE49-F238E27FC236}">
                <a16:creationId xmlns:a16="http://schemas.microsoft.com/office/drawing/2014/main" id="{9504D996-7E58-46E7-90B2-DF25EA5B73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88" y="1700808"/>
            <a:ext cx="885540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284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672916"/>
            <a:ext cx="9144000" cy="1512168"/>
          </a:xfrm>
        </p:spPr>
        <p:txBody>
          <a:bodyPr>
            <a:norm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lt"/>
                <a:cs typeface="+mj-lt"/>
              </a:rPr>
              <a:t>Obrigado</a:t>
            </a:r>
            <a:endParaRPr lang="pt-BR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959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B7594C-61B8-483A-9EC5-0D18A1BAD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Roteiro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D1695F6-D976-47B4-9B94-F162833AD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Avaliação e questionários</a:t>
            </a:r>
          </a:p>
          <a:p>
            <a:r>
              <a:rPr lang="pt-BR" sz="2800" dirty="0"/>
              <a:t>Base de Conhecimento Sesc/Senac</a:t>
            </a:r>
          </a:p>
          <a:p>
            <a:r>
              <a:rPr lang="pt-BR" sz="2800" dirty="0"/>
              <a:t>Salas Matriz</a:t>
            </a:r>
          </a:p>
        </p:txBody>
      </p:sp>
    </p:spTree>
    <p:extLst>
      <p:ext uri="{BB962C8B-B14F-4D97-AF65-F5344CB8AC3E}">
        <p14:creationId xmlns:p14="http://schemas.microsoft.com/office/powerpoint/2010/main" val="205332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672916"/>
            <a:ext cx="9144000" cy="1512168"/>
          </a:xfrm>
        </p:spPr>
        <p:txBody>
          <a:bodyPr>
            <a:norm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 e Questionários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89228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38449A-A831-4085-BA96-326608BB2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/>
              <a:t>Questionário - Questões objetivas diárias</a:t>
            </a:r>
          </a:p>
        </p:txBody>
      </p:sp>
      <p:pic>
        <p:nvPicPr>
          <p:cNvPr id="7" name="Espaço Reservado para Conteúdo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FC36C977-6295-4349-84D3-69E93B2FB3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5" y="1700808"/>
            <a:ext cx="9104429" cy="3456384"/>
          </a:xfrm>
        </p:spPr>
      </p:pic>
    </p:spTree>
    <p:extLst>
      <p:ext uri="{BB962C8B-B14F-4D97-AF65-F5344CB8AC3E}">
        <p14:creationId xmlns:p14="http://schemas.microsoft.com/office/powerpoint/2010/main" val="1246081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38449A-A831-4085-BA96-326608BB2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/>
              <a:t>Questionário – O que aprendi? (MAI)</a:t>
            </a:r>
          </a:p>
        </p:txBody>
      </p:sp>
      <p:pic>
        <p:nvPicPr>
          <p:cNvPr id="4" name="Espaço Reservado para Conteúdo 3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E30EEB63-9619-4FD9-BC90-F7C203E8FB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0" y="2174224"/>
            <a:ext cx="9063999" cy="2509551"/>
          </a:xfrm>
        </p:spPr>
      </p:pic>
    </p:spTree>
    <p:extLst>
      <p:ext uri="{BB962C8B-B14F-4D97-AF65-F5344CB8AC3E}">
        <p14:creationId xmlns:p14="http://schemas.microsoft.com/office/powerpoint/2010/main" val="406401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38449A-A831-4085-BA96-326608BB2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/>
              <a:t>Questionário - Projeto Integrador</a:t>
            </a:r>
          </a:p>
        </p:txBody>
      </p:sp>
      <p:pic>
        <p:nvPicPr>
          <p:cNvPr id="4" name="Espaço Reservado para Conteúdo 3" descr="Interface gráfica do usuário&#10;&#10;Descrição gerada automaticamente com confiança média">
            <a:extLst>
              <a:ext uri="{FF2B5EF4-FFF2-40B4-BE49-F238E27FC236}">
                <a16:creationId xmlns:a16="http://schemas.microsoft.com/office/drawing/2014/main" id="{B4C7C7E0-5855-4B7C-82F5-73D9E81DC1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0" y="2312876"/>
            <a:ext cx="8975339" cy="2232248"/>
          </a:xfrm>
        </p:spPr>
      </p:pic>
    </p:spTree>
    <p:extLst>
      <p:ext uri="{BB962C8B-B14F-4D97-AF65-F5344CB8AC3E}">
        <p14:creationId xmlns:p14="http://schemas.microsoft.com/office/powerpoint/2010/main" val="103442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62E3CA-CC73-4EBD-A84A-FA8B58804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Dica – Progresso de Conclusão</a:t>
            </a:r>
          </a:p>
        </p:txBody>
      </p:sp>
      <p:pic>
        <p:nvPicPr>
          <p:cNvPr id="5" name="Espaço Reservado para Conteúdo 4" descr="Linha do tempo&#10;&#10;Descrição gerada automaticamente">
            <a:extLst>
              <a:ext uri="{FF2B5EF4-FFF2-40B4-BE49-F238E27FC236}">
                <a16:creationId xmlns:a16="http://schemas.microsoft.com/office/drawing/2014/main" id="{CA4D6C87-3024-4AC8-839D-72FE16B63C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533" y="1952836"/>
            <a:ext cx="6540934" cy="2952328"/>
          </a:xfrm>
        </p:spPr>
      </p:pic>
    </p:spTree>
    <p:extLst>
      <p:ext uri="{BB962C8B-B14F-4D97-AF65-F5344CB8AC3E}">
        <p14:creationId xmlns:p14="http://schemas.microsoft.com/office/powerpoint/2010/main" val="1552812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62E3CA-CC73-4EBD-A84A-FA8B58804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Dica – Progresso de Conclusão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1E1A8D5-10CB-48DA-9039-3CD7FA9AD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700" b="1" dirty="0"/>
              <a:t>Conteúdos não devem indicar a conclusão de atividade</a:t>
            </a:r>
          </a:p>
        </p:txBody>
      </p:sp>
      <p:pic>
        <p:nvPicPr>
          <p:cNvPr id="5" name="Imagem 4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C4ADECA4-17BA-4556-ACF2-193E7BBA21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7121"/>
            <a:ext cx="9047432" cy="290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116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62E3CA-CC73-4EBD-A84A-FA8B58804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Dica – Progresso de Conclusão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1E1A8D5-10CB-48DA-9039-3CD7FA9AD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700" b="1" dirty="0"/>
              <a:t>Atividades devem indicar a conclusão de atividade</a:t>
            </a:r>
          </a:p>
        </p:txBody>
      </p:sp>
      <p:pic>
        <p:nvPicPr>
          <p:cNvPr id="6" name="Imagem 5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B612571A-FF27-4D29-870C-4FBC274A39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65"/>
          <a:stretch/>
        </p:blipFill>
        <p:spPr>
          <a:xfrm>
            <a:off x="161764" y="2383722"/>
            <a:ext cx="8820472" cy="39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9922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06d2853-36dc-40ca-bf76-7b137c2a9068">
      <UserInfo>
        <DisplayName>Veronizia Theodoro Luz</DisplayName>
        <AccountId>100</AccountId>
        <AccountType/>
      </UserInfo>
      <UserInfo>
        <DisplayName>Fabricio Borges Pessoa</DisplayName>
        <AccountId>61</AccountId>
        <AccountType/>
      </UserInfo>
      <UserInfo>
        <DisplayName>Girsei Severino de Paula</DisplayName>
        <AccountId>66</AccountId>
        <AccountType/>
      </UserInfo>
      <UserInfo>
        <DisplayName>Daniel Caixeta Q. Garcia</DisplayName>
        <AccountId>199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08B57D5003EC946BD4893433619D21E" ma:contentTypeVersion="12" ma:contentTypeDescription="Crie um novo documento." ma:contentTypeScope="" ma:versionID="27d4f52ecadac69f995df6427d1ca048">
  <xsd:schema xmlns:xsd="http://www.w3.org/2001/XMLSchema" xmlns:xs="http://www.w3.org/2001/XMLSchema" xmlns:p="http://schemas.microsoft.com/office/2006/metadata/properties" xmlns:ns2="fdc68016-1cc0-4dc8-94bd-4b71c69f2d1c" xmlns:ns3="d06d2853-36dc-40ca-bf76-7b137c2a9068" targetNamespace="http://schemas.microsoft.com/office/2006/metadata/properties" ma:root="true" ma:fieldsID="299fd4cb7900cb0e76b1ffb50b75e712" ns2:_="" ns3:_="">
    <xsd:import namespace="fdc68016-1cc0-4dc8-94bd-4b71c69f2d1c"/>
    <xsd:import namespace="d06d2853-36dc-40ca-bf76-7b137c2a90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c68016-1cc0-4dc8-94bd-4b71c69f2d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6d2853-36dc-40ca-bf76-7b137c2a906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7DAD24-B2C6-4BD9-ABB9-BA2B7B35A2C6}">
  <ds:schemaRefs>
    <ds:schemaRef ds:uri="http://schemas.microsoft.com/office/2006/metadata/properties"/>
    <ds:schemaRef ds:uri="http://schemas.microsoft.com/office/infopath/2007/PartnerControls"/>
    <ds:schemaRef ds:uri="d06d2853-36dc-40ca-bf76-7b137c2a9068"/>
  </ds:schemaRefs>
</ds:datastoreItem>
</file>

<file path=customXml/itemProps2.xml><?xml version="1.0" encoding="utf-8"?>
<ds:datastoreItem xmlns:ds="http://schemas.openxmlformats.org/officeDocument/2006/customXml" ds:itemID="{F4D496C7-C6E2-4B77-9E6D-5E2FCDF907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c68016-1cc0-4dc8-94bd-4b71c69f2d1c"/>
    <ds:schemaRef ds:uri="d06d2853-36dc-40ca-bf76-7b137c2a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9E76DC-1B2A-4381-9155-8B924B5C5F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6411</TotalTime>
  <Words>125</Words>
  <Application>Microsoft Office PowerPoint</Application>
  <PresentationFormat>Apresentação na tela (4:3)</PresentationFormat>
  <Paragraphs>24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7" baseType="lpstr">
      <vt:lpstr>Arial</vt:lpstr>
      <vt:lpstr>Calibri</vt:lpstr>
      <vt:lpstr>Tema do Office</vt:lpstr>
      <vt:lpstr>Capacitar-se  SenacGoOn Moodle e Teams – Parte 02 Professores/Instrutores 30/abril</vt:lpstr>
      <vt:lpstr>Roteiro</vt:lpstr>
      <vt:lpstr>Avaliação e Questionários </vt:lpstr>
      <vt:lpstr>Questionário - Questões objetivas diárias</vt:lpstr>
      <vt:lpstr>Questionário – O que aprendi? (MAI)</vt:lpstr>
      <vt:lpstr>Questionário - Projeto Integrador</vt:lpstr>
      <vt:lpstr>Dica – Progresso de Conclusão</vt:lpstr>
      <vt:lpstr>Dica – Progresso de Conclusão</vt:lpstr>
      <vt:lpstr>Dica – Progresso de Conclusão</vt:lpstr>
      <vt:lpstr>Base de Conhecimento Sesc/Senac</vt:lpstr>
      <vt:lpstr>Base de conhecimento Sesc/Senac</vt:lpstr>
      <vt:lpstr>Salas Matriz</vt:lpstr>
      <vt:lpstr>Salas Matriz</vt:lpstr>
      <vt:lpstr>Obrigado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rafaela.soares</dc:creator>
  <cp:lastModifiedBy>Daniel Caixeta Queiroz Garcia</cp:lastModifiedBy>
  <cp:revision>1082</cp:revision>
  <cp:lastPrinted>2019-12-11T19:58:27Z</cp:lastPrinted>
  <dcterms:created xsi:type="dcterms:W3CDTF">2019-02-27T20:43:20Z</dcterms:created>
  <dcterms:modified xsi:type="dcterms:W3CDTF">2021-04-28T19:08:30Z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0x010100D08B57D5003EC946BD4893433619D21E</vt:lpwstr>
  </property>
  <property fmtid="{D5CDD505-2E9C-101B-9397-08002B2CF9AE}" pid="3" name="Order">
    <vt:r8>123500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</Properties>
</file>